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C02647-1D20-4DF7-91E3-89F5F75CC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EA271E3-B53F-47E0-9F8B-575D019F05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F75852C-854D-480F-9978-CB070711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D01517A-8CC1-402D-A1DB-BB8DE2C07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62BE978-C6BF-42AD-95BC-5A36B1757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7467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DF71F89-D62C-46E3-81CE-9041739B3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325D80B-FE65-4207-9135-B2427AE04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7CB8398-A141-4105-BF14-FBAF3CF0C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1E85D74-A157-4E8E-8517-0E91E6B6F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260F01-EB93-4294-9444-F266A64F9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40000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77D4DAA-2725-4465-8351-87ED3E8902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68D96A5B-7FA4-41E5-B011-ADFBAE20D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7C87AEB-6127-4546-915A-C95BB8DE5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E79B319-3114-4F1B-B6A1-1607AE16B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F4C201D-D3B8-4F54-8580-664C30B19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44855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61DFD2-636E-4485-AB76-9FD5A29DD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2965025-C8B3-48B9-ADD7-C02AFDB4F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DD7C05C-F9AF-426D-8F0D-CC6C363F9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0DFEB34-E71C-4642-8FD4-9C545FFF0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A6B1F40-6644-4C23-8B8D-E6C909243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806070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A357C0-3ACE-4CE4-AC55-8944AC000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893C6FB-425B-4F3F-B9F5-0C9D867C3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464E6B6-91BA-4AAD-B1AF-C5A67E42A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1546ADD-AAA9-4AF4-862C-322866FD0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D9EF85A-8488-41DA-AA40-92C93448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10595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0337C0-7C9E-4E23-A49E-31779F122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D0C593F-0BA1-4974-B609-E06522E06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9D66C2B-4C47-4353-B89A-5DA79903C7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2A2011A-4355-4BD3-8A77-A44EF32A8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0929E63-3EEE-4F44-A67B-613C83251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82149B6-10FC-4F3E-82DC-38E798E13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578210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4E9A89E-879F-4706-95FD-0BE086CE7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03FFF7B-D223-4D61-9028-91348B685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C3E0DFA-2050-410A-93D1-53ED8EBFB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FA10CFD-C3A4-4DF1-ADB1-C2835653A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15113EC-AD1B-40A1-B474-6877AD1DAF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EB6A826F-78F9-412A-AE26-071E4EB07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77F070C-1022-4731-B5E0-F8ED7644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87CA072-3EE2-4EB8-B346-3D06BD7C9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9632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502D4A-56D1-49E6-9627-9D4B9687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D41FA5-D8A5-42AC-B2D4-AD84A3F9D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5CC380B-F542-4627-9609-8A801DD10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EFF9B73-EAC1-444B-8FC5-29E08A0DB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35413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1C71476-3928-45FA-8794-10F69C77D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F65BB44-ADF0-44C1-85B6-C604BCC10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DFADA75-72D8-4C7B-AE03-39D23711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04674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7D86F0-D3BB-48F6-92B7-F2C2D122C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3F728D-96D7-417E-9815-B85AE71F3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3A6B74A-2F69-429D-9794-6C79F55CF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5B1772F-ED6F-4F30-8B13-1DBF38998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8ADAFAF-C6AA-4881-B6A2-899F54A1D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C72B3F6-DE6B-4C5A-BC76-62C994C83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3480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5E5C15-5B7A-48D4-882B-F4046CB1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F634892-AEAA-4E17-96ED-39D1E490B7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HK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FC15504-D172-4412-83C7-9347FE20D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2623C1D-C25E-4FBB-9D91-B11D5EAB9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F66B7A4-06C5-44C9-B56B-CC3B06FD8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D20EDF0-C445-4D40-9BCC-D7E694B89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38586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F2049F4-C9FB-4F60-96C2-A70B0E778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HK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72AB89-DDD1-43D6-AFC7-B6105550C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HK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6C92B6F-D38C-4FA5-B91F-6ED810A44E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A5019-F0F1-4C2F-8835-23AAB9480EC4}" type="datetimeFigureOut">
              <a:rPr lang="en-HK" smtClean="0"/>
              <a:t>18/08/2026</a:t>
            </a:fld>
            <a:endParaRPr lang="en-HK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2714D6B-1A1B-4C6B-A49B-C0134053C3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HK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8CE5395-D05D-44FC-A9BF-FA7519CD4B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BA70E-1CE9-4FD9-BDDD-0B1B9A3C9715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43136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96EAA49-0437-41E7-A0EF-33932F9743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560" y="1001700"/>
            <a:ext cx="4804190" cy="463261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901759" y="5746002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美德之家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4959136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9571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901759" y="5829892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良善的人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5047893" y="281001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378388C2-E696-48FB-9E10-520F9E04F7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759" y="846039"/>
            <a:ext cx="2563058" cy="48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13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C6CD730-ACD4-4AE0-B8DB-96355449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826" y="0"/>
            <a:ext cx="2359650" cy="1123422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3874E5-AB6A-4193-8CDD-347223CA4D55}"/>
              </a:ext>
            </a:extLst>
          </p:cNvPr>
          <p:cNvSpPr txBox="1"/>
          <p:nvPr/>
        </p:nvSpPr>
        <p:spPr>
          <a:xfrm>
            <a:off x="493960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七巧築美德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E486AF02-6935-4813-BB43-13EBF61A1069}"/>
              </a:ext>
            </a:extLst>
          </p:cNvPr>
          <p:cNvSpPr txBox="1"/>
          <p:nvPr/>
        </p:nvSpPr>
        <p:spPr>
          <a:xfrm>
            <a:off x="4792702" y="5566965"/>
            <a:ext cx="31936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0000"/>
                </a:solidFill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仁義之心</a:t>
            </a:r>
            <a:endParaRPr lang="en-HK" sz="4800" b="1" dirty="0">
              <a:solidFill>
                <a:srgbClr val="FF0000"/>
              </a:solidFill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AADEDC3-0101-49E1-BE8D-53F7662E75D3}"/>
              </a:ext>
            </a:extLst>
          </p:cNvPr>
          <p:cNvSpPr txBox="1"/>
          <p:nvPr/>
        </p:nvSpPr>
        <p:spPr>
          <a:xfrm>
            <a:off x="4959136" y="293814"/>
            <a:ext cx="31362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latin typeface="微軟正黑體 Light" panose="020B0304030504040204" pitchFamily="34" charset="-120"/>
                <a:ea typeface="微軟正黑體 Light" panose="020B0304030504040204" pitchFamily="34" charset="-120"/>
              </a:rPr>
              <a:t>圖形剪影</a:t>
            </a:r>
            <a:endParaRPr lang="en-HK" sz="4000" b="1" dirty="0">
              <a:latin typeface="微軟正黑體 Light" panose="020B0304030504040204" pitchFamily="34" charset="-120"/>
              <a:ea typeface="微軟正黑體 Light" panose="020B0304030504040204" pitchFamily="34" charset="-120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D5F0529-5E37-4DD8-8C44-06E1DA279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941" y="1291035"/>
            <a:ext cx="4408117" cy="397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139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27</Words>
  <Application>Microsoft Office PowerPoint</Application>
  <PresentationFormat>寬螢幕</PresentationFormat>
  <Paragraphs>9</Paragraphs>
  <Slides>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8" baseType="lpstr">
      <vt:lpstr>微軟正黑體 Light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ICAC</dc:creator>
  <cp:lastModifiedBy>ICAC</cp:lastModifiedBy>
  <cp:revision>56</cp:revision>
  <dcterms:created xsi:type="dcterms:W3CDTF">2026-08-17T01:38:41Z</dcterms:created>
  <dcterms:modified xsi:type="dcterms:W3CDTF">2026-08-18T10:05:17Z</dcterms:modified>
</cp:coreProperties>
</file>