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62" r:id="rId4"/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C02647-1D20-4DF7-91E3-89F5F75CC6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EA271E3-B53F-47E0-9F8B-575D019F05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F75852C-854D-480F-9978-CB0707118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24/08/2026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D01517A-8CC1-402D-A1DB-BB8DE2C07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62BE978-C6BF-42AD-95BC-5A36B1757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274677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DF71F89-D62C-46E3-81CE-9041739B3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325D80B-FE65-4207-9135-B2427AE04B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7CB8398-A141-4105-BF14-FBAF3CF0C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24/08/2026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1E85D74-A157-4E8E-8517-0E91E6B6F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D260F01-EB93-4294-9444-F266A64F9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400006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77D4DAA-2725-4465-8351-87ED3E8902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8D96A5B-7FA4-41E5-B011-ADFBAE20D1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7C87AEB-6127-4546-915A-C95BB8DE5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24/08/2026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E79B319-3114-4F1B-B6A1-1607AE16B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F4C201D-D3B8-4F54-8580-664C30B1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448550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961DFD2-636E-4485-AB76-9FD5A29DD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2965025-C8B3-48B9-ADD7-C02AFDB4F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DD7C05C-F9AF-426D-8F0D-CC6C363F9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24/08/2026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0DFEB34-E71C-4642-8FD4-9C545FFF0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A6B1F40-6644-4C23-8B8D-E6C909243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806070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A357C0-3ACE-4CE4-AC55-8944AC000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893C6FB-425B-4F3F-B9F5-0C9D867C3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464E6B6-91BA-4AAD-B1AF-C5A67E42A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24/08/2026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1546ADD-AAA9-4AF4-862C-322866FD0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D9EF85A-8488-41DA-AA40-92C934484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210595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0337C0-7C9E-4E23-A49E-31779F122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0C593F-0BA1-4974-B609-E06522E063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9D66C2B-4C47-4353-B89A-5DA79903C7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2A2011A-4355-4BD3-8A77-A44EF32A8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24/08/2026</a:t>
            </a:fld>
            <a:endParaRPr lang="en-HK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0929E63-3EEE-4F44-A67B-613C83251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82149B6-10FC-4F3E-82DC-38E798E13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578210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E9A89E-879F-4706-95FD-0BE086CE7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03FFF7B-D223-4D61-9028-91348B685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C3E0DFA-2050-410A-93D1-53ED8EBFBD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FA10CFD-C3A4-4DF1-ADB1-C2835653AF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15113EC-AD1B-40A1-B474-6877AD1DAF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EB6A826F-78F9-412A-AE26-071E4EB07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24/08/2026</a:t>
            </a:fld>
            <a:endParaRPr lang="en-HK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77F070C-1022-4731-B5E0-F8ED76441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87CA072-3EE2-4EB8-B346-3D06BD7C9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89632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502D4A-56D1-49E6-9627-9D4B96879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0D41FA5-D8A5-42AC-B2D4-AD84A3F9D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24/08/2026</a:t>
            </a:fld>
            <a:endParaRPr lang="en-HK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5CC380B-F542-4627-9609-8A801DD10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EFF9B73-EAC1-444B-8FC5-29E08A0DB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354136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1C71476-3928-45FA-8794-10F69C77D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24/08/2026</a:t>
            </a:fld>
            <a:endParaRPr lang="en-HK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F65BB44-ADF0-44C1-85B6-C604BCC10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DFADA75-72D8-4C7B-AE03-39D23711C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046749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7D86F0-D3BB-48F6-92B7-F2C2D122C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B3F728D-96D7-417E-9815-B85AE71F3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3A6B74A-2F69-429D-9794-6C79F55CF7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5B1772F-ED6F-4F30-8B13-1DBF38998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24/08/2026</a:t>
            </a:fld>
            <a:endParaRPr lang="en-HK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8ADAFAF-C6AA-4881-B6A2-899F54A1D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C72B3F6-DE6B-4C5A-BC76-62C994C83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834801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5E5C15-5B7A-48D4-882B-F4046CB1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7F634892-AEAA-4E17-96ED-39D1E490B7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K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FC15504-D172-4412-83C7-9347FE20D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2623C1D-C25E-4FBB-9D91-B11D5EAB9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24/08/2026</a:t>
            </a:fld>
            <a:endParaRPr lang="en-HK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F66B7A4-06C5-44C9-B56B-CC3B06FD8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D20EDF0-C445-4D40-9BCC-D7E694B89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385860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F2049F4-C9FB-4F60-96C2-A70B0E778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672AB89-DDD1-43D6-AFC7-B6105550C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6C92B6F-D38C-4FA5-B91F-6ED810A44E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A5019-F0F1-4C2F-8835-23AAB9480EC4}" type="datetimeFigureOut">
              <a:rPr lang="en-HK" smtClean="0"/>
              <a:t>24/08/2026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2714D6B-1A1B-4C6B-A49B-C0134053C3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8CE5395-D05D-44FC-A9BF-FA7519CD4B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643136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493960" y="293814"/>
            <a:ext cx="3136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七巧築美德</a:t>
            </a:r>
            <a:endParaRPr lang="en-HK" sz="40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96EAA49-0437-41E7-A0EF-33932F9743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560" y="1001700"/>
            <a:ext cx="4804190" cy="4632612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E486AF02-6935-4813-BB43-13EBF61A1069}"/>
              </a:ext>
            </a:extLst>
          </p:cNvPr>
          <p:cNvSpPr txBox="1"/>
          <p:nvPr/>
        </p:nvSpPr>
        <p:spPr>
          <a:xfrm>
            <a:off x="4901759" y="5746002"/>
            <a:ext cx="3193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FF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美德之家</a:t>
            </a:r>
            <a:endParaRPr lang="en-HK" sz="4800" b="1" dirty="0">
              <a:solidFill>
                <a:srgbClr val="FF0000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AADEDC3-0101-49E1-BE8D-53F7662E75D3}"/>
              </a:ext>
            </a:extLst>
          </p:cNvPr>
          <p:cNvSpPr txBox="1"/>
          <p:nvPr/>
        </p:nvSpPr>
        <p:spPr>
          <a:xfrm>
            <a:off x="4959136" y="293814"/>
            <a:ext cx="3136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圖形剪影</a:t>
            </a:r>
            <a:endParaRPr lang="en-HK" sz="40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95718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493960" y="293814"/>
            <a:ext cx="3136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七巧築美德</a:t>
            </a:r>
            <a:endParaRPr lang="en-HK" sz="40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E486AF02-6935-4813-BB43-13EBF61A1069}"/>
              </a:ext>
            </a:extLst>
          </p:cNvPr>
          <p:cNvSpPr txBox="1"/>
          <p:nvPr/>
        </p:nvSpPr>
        <p:spPr>
          <a:xfrm>
            <a:off x="4901759" y="5829892"/>
            <a:ext cx="3193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FF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良善的人</a:t>
            </a:r>
            <a:endParaRPr lang="en-HK" sz="4800" b="1" dirty="0">
              <a:solidFill>
                <a:srgbClr val="FF0000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AADEDC3-0101-49E1-BE8D-53F7662E75D3}"/>
              </a:ext>
            </a:extLst>
          </p:cNvPr>
          <p:cNvSpPr txBox="1"/>
          <p:nvPr/>
        </p:nvSpPr>
        <p:spPr>
          <a:xfrm>
            <a:off x="5047893" y="281001"/>
            <a:ext cx="3136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圖形剪影</a:t>
            </a:r>
            <a:endParaRPr lang="en-HK" sz="40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378388C2-E696-48FB-9E10-520F9E04F7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1759" y="846039"/>
            <a:ext cx="2563058" cy="489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139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493960" y="293814"/>
            <a:ext cx="3136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七巧築美德</a:t>
            </a:r>
            <a:endParaRPr lang="en-HK" sz="40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E486AF02-6935-4813-BB43-13EBF61A1069}"/>
              </a:ext>
            </a:extLst>
          </p:cNvPr>
          <p:cNvSpPr txBox="1"/>
          <p:nvPr/>
        </p:nvSpPr>
        <p:spPr>
          <a:xfrm>
            <a:off x="4792702" y="5566965"/>
            <a:ext cx="3193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FF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仁義之心</a:t>
            </a:r>
            <a:endParaRPr lang="en-HK" sz="4800" b="1" dirty="0">
              <a:solidFill>
                <a:srgbClr val="FF0000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AADEDC3-0101-49E1-BE8D-53F7662E75D3}"/>
              </a:ext>
            </a:extLst>
          </p:cNvPr>
          <p:cNvSpPr txBox="1"/>
          <p:nvPr/>
        </p:nvSpPr>
        <p:spPr>
          <a:xfrm>
            <a:off x="4959136" y="293814"/>
            <a:ext cx="3136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圖形剪影</a:t>
            </a:r>
            <a:endParaRPr lang="en-HK" sz="40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7D5F0529-5E37-4DD8-8C44-06E1DA2790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1941" y="1291035"/>
            <a:ext cx="4408117" cy="397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139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493960" y="293814"/>
            <a:ext cx="3136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七巧築美德</a:t>
            </a:r>
            <a:endParaRPr lang="en-HK" sz="40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E486AF02-6935-4813-BB43-13EBF61A1069}"/>
              </a:ext>
            </a:extLst>
          </p:cNvPr>
          <p:cNvSpPr txBox="1"/>
          <p:nvPr/>
        </p:nvSpPr>
        <p:spPr>
          <a:xfrm>
            <a:off x="3446636" y="5890914"/>
            <a:ext cx="51063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FF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七巧板的原始組合</a:t>
            </a:r>
            <a:endParaRPr lang="en-HK" sz="4800" b="1" dirty="0">
              <a:solidFill>
                <a:srgbClr val="FF0000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AADEDC3-0101-49E1-BE8D-53F7662E75D3}"/>
              </a:ext>
            </a:extLst>
          </p:cNvPr>
          <p:cNvSpPr txBox="1"/>
          <p:nvPr/>
        </p:nvSpPr>
        <p:spPr>
          <a:xfrm>
            <a:off x="4959136" y="293814"/>
            <a:ext cx="3136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圖形剪影</a:t>
            </a:r>
            <a:endParaRPr lang="en-HK" sz="40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1184FDD-BD87-4CDE-B5B0-050DE778DA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4" t="12051" r="39514" b="13187"/>
          <a:stretch/>
        </p:blipFill>
        <p:spPr>
          <a:xfrm>
            <a:off x="3630253" y="1057012"/>
            <a:ext cx="4674848" cy="473978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49558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37</Words>
  <Application>Microsoft Office PowerPoint</Application>
  <PresentationFormat>寬螢幕</PresentationFormat>
  <Paragraphs>12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9" baseType="lpstr">
      <vt:lpstr>微軟正黑體 Light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ICAC</dc:creator>
  <cp:lastModifiedBy>ICAC</cp:lastModifiedBy>
  <cp:revision>59</cp:revision>
  <dcterms:created xsi:type="dcterms:W3CDTF">2026-08-17T01:38:41Z</dcterms:created>
  <dcterms:modified xsi:type="dcterms:W3CDTF">2026-08-24T07:37:31Z</dcterms:modified>
</cp:coreProperties>
</file>