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0432" autoAdjust="0"/>
  </p:normalViewPr>
  <p:slideViewPr>
    <p:cSldViewPr snapToGrid="0">
      <p:cViewPr varScale="1">
        <p:scale>
          <a:sx n="45" d="100"/>
          <a:sy n="45" d="100"/>
        </p:scale>
        <p:origin x="81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5BB8C-D927-4A6B-B3DE-996F95C713E5}" type="datetimeFigureOut">
              <a:rPr lang="zh-CN" altLang="en-US" smtClean="0"/>
              <a:t>2019/2/14</a:t>
            </a:fld>
            <a:endParaRPr lang="zh-CN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BB125-9630-4428-8FF0-044F979620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50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內容概要</a:t>
            </a:r>
            <a:r>
              <a:rPr lang="en-US" altLang="zh-TW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學校舉行復活節繽紛同樂日競技遊戲，各動物朋友紛紛組隊參加。遊戲二人一組，分兩回合進行。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問題</a:t>
            </a:r>
            <a:r>
              <a:rPr lang="en-US" altLang="zh-TW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復活節競技遊戲分多少個回合進行？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B125-9630-4428-8FF0-044F9796201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199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內容概要</a:t>
            </a:r>
            <a:r>
              <a:rPr lang="en-US" altLang="zh-TW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小獅子及嘩啦啦一隊快到達終點了，他們最有機會勝出。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問題</a:t>
            </a:r>
            <a:r>
              <a:rPr lang="en-US" altLang="zh-TW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就快到達終點了，哪一隊最有機會勝出？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B125-9630-4428-8FF0-044F9796201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640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內容概要</a:t>
            </a:r>
            <a:r>
              <a:rPr lang="en-US" altLang="zh-TW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就在這一剎那，兔豆豆和ＢＢ雞因絆倒在地受傷。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問題</a:t>
            </a:r>
            <a:r>
              <a:rPr lang="en-US" altLang="zh-TW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正當小獅子及嘩啦啦快要衝線時，突然發生什麽事？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B125-9630-4428-8FF0-044F9796201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929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內容概要</a:t>
            </a:r>
            <a:r>
              <a:rPr lang="en-US" altLang="zh-TW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兔豆豆和ＢＢ雞哇哇大叫，露出痛苦的表情。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B125-9630-4428-8FF0-044F9796201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292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問題</a:t>
            </a:r>
            <a:r>
              <a:rPr lang="en-US" altLang="zh-TW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嘩啦啦及小獅子看到兔豆豆受傷了，怎麽辦？</a:t>
            </a:r>
            <a:endParaRPr lang="en-US" altLang="zh-TW" sz="1200" b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B125-9630-4428-8FF0-044F9796201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450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第三部分</a:t>
            </a:r>
            <a:endParaRPr lang="en-US" altLang="zh-TW" sz="1600" b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內容概要</a:t>
            </a:r>
            <a:r>
              <a:rPr lang="en-US" altLang="zh-TW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冠軍在望的小獅子、嘩啦啦決定上前扶起</a:t>
            </a:r>
            <a:r>
              <a:rPr lang="en-GB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</a:t>
            </a:r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雞及兔豆豆。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問題</a:t>
            </a:r>
            <a:r>
              <a:rPr lang="en-US" altLang="zh-TW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小獅子、嘩啦啦最終作出什麼決定？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B125-9630-4428-8FF0-044F9796201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805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內容概要</a:t>
            </a:r>
            <a:r>
              <a:rPr lang="en-US" altLang="zh-TW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結果又是貓咪咪和貓寶寶一組勝出。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問題</a:t>
            </a:r>
            <a:r>
              <a:rPr lang="en-US" altLang="zh-TW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比賽結果誰勝出？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B125-9630-4428-8FF0-044F9796201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15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內容概要</a:t>
            </a:r>
            <a:r>
              <a:rPr lang="en-US" altLang="zh-TW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充滿愛心的小獅子與嘩啦啦雖然錯失冠軍，但他們具體育精神的表現被青蛙老師讚賞，獲頒發一面「愛心獎牌」。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問題</a:t>
            </a:r>
            <a:r>
              <a:rPr lang="en-US" altLang="zh-TW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青蛙老師怎樣讚賞小獅子與嘩啦啦的行為？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B125-9630-4428-8FF0-044F9796201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23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內容概要</a:t>
            </a:r>
            <a:r>
              <a:rPr lang="en-US" altLang="zh-TW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比賽第一回合是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</a:t>
            </a:r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獵蛋奇兵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</a:t>
            </a:r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，最快找到復活蛋的隊伍便勝出。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問題</a:t>
            </a:r>
            <a:r>
              <a:rPr lang="en-US" altLang="zh-TW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比賽第一回合是什麼活動？</a:t>
            </a:r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怎樣才</a:t>
            </a:r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可</a:t>
            </a:r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勝出</a:t>
            </a:r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比賽？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B125-9630-4428-8FF0-044F9796201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740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內容概要</a:t>
            </a:r>
            <a:r>
              <a:rPr lang="en-US" altLang="zh-TW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烏嘴狗負責把復活蛋收藏在沙灘的不同位置。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問題</a:t>
            </a:r>
            <a:r>
              <a:rPr lang="en-US" altLang="zh-TW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誰負責在沙灘收藏復活蛋？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B125-9630-4428-8FF0-044F9796201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58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內容概要</a:t>
            </a:r>
            <a:r>
              <a:rPr lang="en-US" altLang="zh-TW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嘩啦啦打算請烏嘴狗吃雪糕，希望他透露復活蛋收藏的位置。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問題</a:t>
            </a:r>
            <a:r>
              <a:rPr lang="en-US" altLang="zh-TW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為了想預先知道復活蛋的位置，嘩啦啦打算怎樣做？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B125-9630-4428-8FF0-044F9796201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565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內容概要</a:t>
            </a:r>
            <a:r>
              <a:rPr lang="en-US" altLang="zh-TW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小獅子勸告嘩啦啦要憑自己的實力去公平比賽。</a:t>
            </a:r>
            <a:r>
              <a:rPr lang="en-GB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小獅子正直守規的行為值得讚賞，因為當他看到同伴打算做不正當的行為時，便立即勸阻。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問題</a:t>
            </a:r>
            <a:r>
              <a:rPr lang="en-US" altLang="zh-TW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當嘩啦啦不知如何決定時，在旁的小獅子如何勸告他？你欣賞小獅子的做法嗎？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B125-9630-4428-8FF0-044F9796201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581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內容概要</a:t>
            </a:r>
            <a:r>
              <a:rPr lang="en-US" altLang="zh-TW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嘩啦啦終打消念頭，決定憑自己努力尋找復活蛋。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問題</a:t>
            </a:r>
            <a:r>
              <a:rPr lang="en-US" altLang="zh-TW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嘩啦啦最後作出怎樣的決定？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B125-9630-4428-8FF0-044F9796201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967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內容概要</a:t>
            </a:r>
            <a:r>
              <a:rPr lang="en-US" altLang="zh-TW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結果是貓咪咪和貓寶寶一組最先找到復活蛋，勝出第一回合。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問題</a:t>
            </a:r>
            <a:r>
              <a:rPr lang="en-US" altLang="zh-TW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比賽第一回合結果誰勝出？ 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B125-9630-4428-8FF0-044F9796201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102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第二部分</a:t>
            </a:r>
            <a:endParaRPr lang="en-US" altLang="zh-TW" sz="1600" b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內容概要</a:t>
            </a:r>
            <a:r>
              <a:rPr lang="en-US" altLang="zh-TW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遊戲第二回合是二人三足比賽。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問題</a:t>
            </a:r>
            <a:r>
              <a:rPr lang="en-US" altLang="zh-TW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遊戲第二回合是什麼活動？ 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B125-9630-4428-8FF0-044F9796201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14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內容概要</a:t>
            </a:r>
            <a:r>
              <a:rPr lang="en-US" altLang="zh-TW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小獅子及嘩啦啦一隊一直領先，緊追其後的是</a:t>
            </a:r>
            <a:r>
              <a:rPr lang="en-GB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</a:t>
            </a:r>
            <a:r>
              <a:rPr lang="zh-TW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雞與兔豆豆一隊。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問題</a:t>
            </a:r>
            <a:r>
              <a:rPr lang="en-US" altLang="zh-TW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zh-TW" alt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比賽由哪一隊領先？</a:t>
            </a:r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BB125-9630-4428-8FF0-044F9796201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549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CN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5E5C-7837-48BD-98BE-C7ABD4CD23B9}" type="datetimeFigureOut">
              <a:rPr lang="zh-CN" altLang="en-US" smtClean="0"/>
              <a:t>2019/2/14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149F-0D37-4778-891F-24EB59AE51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87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5E5C-7837-48BD-98BE-C7ABD4CD23B9}" type="datetimeFigureOut">
              <a:rPr lang="zh-CN" altLang="en-US" smtClean="0"/>
              <a:t>2019/2/14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149F-0D37-4778-891F-24EB59AE51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66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5E5C-7837-48BD-98BE-C7ABD4CD23B9}" type="datetimeFigureOut">
              <a:rPr lang="zh-CN" altLang="en-US" smtClean="0"/>
              <a:t>2019/2/14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149F-0D37-4778-891F-24EB59AE51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36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5E5C-7837-48BD-98BE-C7ABD4CD23B9}" type="datetimeFigureOut">
              <a:rPr lang="zh-CN" altLang="en-US" smtClean="0"/>
              <a:t>2019/2/14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149F-0D37-4778-891F-24EB59AE51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1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5E5C-7837-48BD-98BE-C7ABD4CD23B9}" type="datetimeFigureOut">
              <a:rPr lang="zh-CN" altLang="en-US" smtClean="0"/>
              <a:t>2019/2/14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149F-0D37-4778-891F-24EB59AE51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41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5E5C-7837-48BD-98BE-C7ABD4CD23B9}" type="datetimeFigureOut">
              <a:rPr lang="zh-CN" altLang="en-US" smtClean="0"/>
              <a:t>2019/2/14</a:t>
            </a:fld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149F-0D37-4778-891F-24EB59AE51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154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5E5C-7837-48BD-98BE-C7ABD4CD23B9}" type="datetimeFigureOut">
              <a:rPr lang="zh-CN" altLang="en-US" smtClean="0"/>
              <a:t>2019/2/14</a:t>
            </a:fld>
            <a:endParaRPr lang="zh-CN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149F-0D37-4778-891F-24EB59AE51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20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5E5C-7837-48BD-98BE-C7ABD4CD23B9}" type="datetimeFigureOut">
              <a:rPr lang="zh-CN" altLang="en-US" smtClean="0"/>
              <a:t>2019/2/14</a:t>
            </a:fld>
            <a:endParaRPr lang="zh-CN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149F-0D37-4778-891F-24EB59AE51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560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5E5C-7837-48BD-98BE-C7ABD4CD23B9}" type="datetimeFigureOut">
              <a:rPr lang="zh-CN" altLang="en-US" smtClean="0"/>
              <a:t>2019/2/14</a:t>
            </a:fld>
            <a:endParaRPr lang="zh-CN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149F-0D37-4778-891F-24EB59AE51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884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5E5C-7837-48BD-98BE-C7ABD4CD23B9}" type="datetimeFigureOut">
              <a:rPr lang="zh-CN" altLang="en-US" smtClean="0"/>
              <a:t>2019/2/14</a:t>
            </a:fld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149F-0D37-4778-891F-24EB59AE51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311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5E5C-7837-48BD-98BE-C7ABD4CD23B9}" type="datetimeFigureOut">
              <a:rPr lang="zh-CN" altLang="en-US" smtClean="0"/>
              <a:t>2019/2/14</a:t>
            </a:fld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149F-0D37-4778-891F-24EB59AE51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97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E5C-7837-48BD-98BE-C7ABD4CD23B9}" type="datetimeFigureOut">
              <a:rPr lang="zh-CN" altLang="en-US" smtClean="0"/>
              <a:t>2019/2/14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C149F-0D37-4778-891F-24EB59AE51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56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" y="19330"/>
            <a:ext cx="11894995" cy="683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1" y="108434"/>
            <a:ext cx="11740012" cy="674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" y="135164"/>
            <a:ext cx="11693517" cy="672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" y="135164"/>
            <a:ext cx="11693517" cy="672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5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" y="126254"/>
            <a:ext cx="11709015" cy="67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0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" y="72792"/>
            <a:ext cx="11802005" cy="678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" y="126254"/>
            <a:ext cx="11709015" cy="67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7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1" y="144074"/>
            <a:ext cx="11678018" cy="671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9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" y="126254"/>
            <a:ext cx="11709015" cy="67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8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" y="72792"/>
            <a:ext cx="11802005" cy="678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9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1" y="54972"/>
            <a:ext cx="11833002" cy="680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6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1" y="54972"/>
            <a:ext cx="11833002" cy="680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8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" y="81702"/>
            <a:ext cx="11786507" cy="677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" y="81702"/>
            <a:ext cx="11786507" cy="677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1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" y="126254"/>
            <a:ext cx="11709015" cy="67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0" y="63882"/>
            <a:ext cx="11817503" cy="679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0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750</Words>
  <Application>Microsoft Office PowerPoint</Application>
  <PresentationFormat>寬螢幕</PresentationFormat>
  <Paragraphs>97</Paragraphs>
  <Slides>16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2" baseType="lpstr">
      <vt:lpstr>宋体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ICAC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ICAC</dc:creator>
  <cp:lastModifiedBy>ICAC</cp:lastModifiedBy>
  <cp:revision>7</cp:revision>
  <dcterms:created xsi:type="dcterms:W3CDTF">2019-01-08T04:39:45Z</dcterms:created>
  <dcterms:modified xsi:type="dcterms:W3CDTF">2019-02-14T09:00:25Z</dcterms:modified>
</cp:coreProperties>
</file>